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oboto Condensed Bold" charset="1" panose="02000000000000000000"/>
      <p:regular r:id="rId13"/>
    </p:embeddedFont>
    <p:embeddedFont>
      <p:font typeface="Roboto Bold" charset="1" panose="02000000000000000000"/>
      <p:regular r:id="rId14"/>
    </p:embeddedFont>
    <p:embeddedFont>
      <p:font typeface="Open Sans" charset="1" panose="00000000000000000000"/>
      <p:regular r:id="rId15"/>
    </p:embeddedFont>
    <p:embeddedFont>
      <p:font typeface="Montserrat Semi-Bold" charset="1" panose="00000700000000000000"/>
      <p:regular r:id="rId16"/>
    </p:embeddedFont>
    <p:embeddedFont>
      <p:font typeface="Roboto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53478" y="2350891"/>
            <a:ext cx="10072031" cy="3426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55"/>
              </a:lnSpc>
            </a:pPr>
            <a:r>
              <a:rPr lang="en-US" sz="11700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 GOES HERE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37"/>
            <a:ext cx="2471851" cy="10287337"/>
            <a:chOff x="0" y="0"/>
            <a:chExt cx="651022" cy="2709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1022" cy="2709422"/>
            </a:xfrm>
            <a:custGeom>
              <a:avLst/>
              <a:gdLst/>
              <a:ahLst/>
              <a:cxnLst/>
              <a:rect r="r" b="b" t="t" l="l"/>
              <a:pathLst>
                <a:path h="2709422" w="651022">
                  <a:moveTo>
                    <a:pt x="0" y="0"/>
                  </a:moveTo>
                  <a:lnTo>
                    <a:pt x="651022" y="0"/>
                  </a:lnTo>
                  <a:lnTo>
                    <a:pt x="651022" y="2709422"/>
                  </a:lnTo>
                  <a:lnTo>
                    <a:pt x="0" y="2709422"/>
                  </a:lnTo>
                  <a:close/>
                </a:path>
              </a:pathLst>
            </a:custGeom>
            <a:gradFill rotWithShape="true">
              <a:gsLst>
                <a:gs pos="0">
                  <a:srgbClr val="FF5742">
                    <a:alpha val="100000"/>
                  </a:srgbClr>
                </a:gs>
                <a:gs pos="50000">
                  <a:srgbClr val="FC7E3B">
                    <a:alpha val="100000"/>
                  </a:srgbClr>
                </a:gs>
                <a:gs pos="100000">
                  <a:srgbClr val="FEA43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651022" cy="2757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18113" y="2905279"/>
            <a:ext cx="907476" cy="90747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AF2E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18113" y="4114022"/>
            <a:ext cx="907476" cy="90747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AF2E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018113" y="5294968"/>
            <a:ext cx="907476" cy="90747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3352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AF2E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018113" y="6475913"/>
            <a:ext cx="907476" cy="90747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3352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AF2E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04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018113" y="7656859"/>
            <a:ext cx="907476" cy="90747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3352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AF2E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05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272299" y="1394987"/>
            <a:ext cx="10668185" cy="12206505"/>
          </a:xfrm>
          <a:custGeom>
            <a:avLst/>
            <a:gdLst/>
            <a:ahLst/>
            <a:cxnLst/>
            <a:rect r="r" b="b" t="t" l="l"/>
            <a:pathLst>
              <a:path h="12206505" w="10668185">
                <a:moveTo>
                  <a:pt x="0" y="0"/>
                </a:moveTo>
                <a:lnTo>
                  <a:pt x="10668185" y="0"/>
                </a:lnTo>
                <a:lnTo>
                  <a:pt x="10668185" y="12206504"/>
                </a:lnTo>
                <a:lnTo>
                  <a:pt x="0" y="12206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205641" y="7875647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5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05641" y="738099"/>
            <a:ext cx="8073381" cy="117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87"/>
              </a:lnSpc>
            </a:pPr>
            <a:r>
              <a:rPr lang="en-US" b="true" sz="6776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OVERVIEW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205641" y="3151864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52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05641" y="4332810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52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205641" y="5513756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52"/>
                </a:solidFill>
                <a:latin typeface="Open Sans"/>
                <a:ea typeface="Open Sans"/>
                <a:cs typeface="Open Sans"/>
                <a:sym typeface="Open Sans"/>
              </a:rPr>
              <a:t>Main Content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05641" y="6694701"/>
            <a:ext cx="73518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E3352"/>
                </a:solidFill>
                <a:latin typeface="Open Sans"/>
                <a:ea typeface="Open Sans"/>
                <a:cs typeface="Open Sans"/>
                <a:sym typeface="Open Sans"/>
              </a:rPr>
              <a:t>Recap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6883539" y="8916440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6969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770594" cy="10287000"/>
            <a:chOff x="0" y="0"/>
            <a:chExt cx="178320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8320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83202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FF5742">
                    <a:alpha val="100000"/>
                  </a:srgbClr>
                </a:gs>
                <a:gs pos="50000">
                  <a:srgbClr val="FC7E3B">
                    <a:alpha val="100000"/>
                  </a:srgbClr>
                </a:gs>
                <a:gs pos="100000">
                  <a:srgbClr val="FEA43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357338" y="2426492"/>
            <a:ext cx="732337" cy="73233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357338" y="4698241"/>
            <a:ext cx="732337" cy="73233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455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357338" y="7022287"/>
            <a:ext cx="732337" cy="73233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03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754731" y="192965"/>
            <a:ext cx="2352656" cy="646981"/>
          </a:xfrm>
          <a:custGeom>
            <a:avLst/>
            <a:gdLst/>
            <a:ahLst/>
            <a:cxnLst/>
            <a:rect r="r" b="b" t="t" l="l"/>
            <a:pathLst>
              <a:path h="646981" w="2352656">
                <a:moveTo>
                  <a:pt x="0" y="0"/>
                </a:moveTo>
                <a:lnTo>
                  <a:pt x="2352657" y="0"/>
                </a:lnTo>
                <a:lnTo>
                  <a:pt x="2352657" y="646980"/>
                </a:lnTo>
                <a:lnTo>
                  <a:pt x="0" y="64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0"/>
            <a:ext cx="6770594" cy="10287000"/>
          </a:xfrm>
          <a:custGeom>
            <a:avLst/>
            <a:gdLst/>
            <a:ahLst/>
            <a:cxnLst/>
            <a:rect r="r" b="b" t="t" l="l"/>
            <a:pathLst>
              <a:path h="10287000" w="6770594">
                <a:moveTo>
                  <a:pt x="0" y="0"/>
                </a:moveTo>
                <a:lnTo>
                  <a:pt x="6770594" y="0"/>
                </a:lnTo>
                <a:lnTo>
                  <a:pt x="6770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 l="-94407" t="0" r="-26373" b="-7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39945" y="744695"/>
            <a:ext cx="5489740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78430" y="3030332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78430" y="2505414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Objective #1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78430" y="4829460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Objective #2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78430" y="7153505"/>
            <a:ext cx="55036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Objective #3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10629" y="2524464"/>
            <a:ext cx="4514031" cy="1240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content should be placed here...</a:t>
            </a:r>
          </a:p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 marL="0" indent="0" lvl="0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278430" y="5511261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278430" y="8048767"/>
            <a:ext cx="9328172" cy="902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2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35926" y="5561381"/>
            <a:ext cx="5807380" cy="6644787"/>
          </a:xfrm>
          <a:custGeom>
            <a:avLst/>
            <a:gdLst/>
            <a:ahLst/>
            <a:cxnLst/>
            <a:rect r="r" b="b" t="t" l="l"/>
            <a:pathLst>
              <a:path h="6644787" w="5807380">
                <a:moveTo>
                  <a:pt x="0" y="0"/>
                </a:moveTo>
                <a:lnTo>
                  <a:pt x="5807380" y="0"/>
                </a:lnTo>
                <a:lnTo>
                  <a:pt x="5807380" y="6644786"/>
                </a:lnTo>
                <a:lnTo>
                  <a:pt x="0" y="6644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83539" y="8916440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696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41365" y="4748697"/>
            <a:ext cx="2190586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03079" y="554037"/>
            <a:ext cx="1518744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17555" y="2576412"/>
            <a:ext cx="14940211" cy="681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 marL="758850" indent="-379425" lvl="1">
              <a:lnSpc>
                <a:spcPts val="5447"/>
              </a:lnSpc>
              <a:buFont typeface="Arial"/>
              <a:buChar char="•"/>
            </a:pPr>
            <a:r>
              <a:rPr lang="en-US" sz="351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</a:t>
            </a:r>
          </a:p>
          <a:p>
            <a:pPr algn="just">
              <a:lnSpc>
                <a:spcPts val="5447"/>
              </a:lnSpc>
            </a:pPr>
          </a:p>
          <a:p>
            <a:pPr algn="just">
              <a:lnSpc>
                <a:spcPts val="5447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41365" y="4748697"/>
            <a:ext cx="2190586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Drew Feig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03079" y="554037"/>
            <a:ext cx="15187444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b="true" sz="4999" spc="99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35926" y="5561381"/>
            <a:ext cx="5807380" cy="6644787"/>
          </a:xfrm>
          <a:custGeom>
            <a:avLst/>
            <a:gdLst/>
            <a:ahLst/>
            <a:cxnLst/>
            <a:rect r="r" b="b" t="t" l="l"/>
            <a:pathLst>
              <a:path h="6644787" w="5807380">
                <a:moveTo>
                  <a:pt x="0" y="0"/>
                </a:moveTo>
                <a:lnTo>
                  <a:pt x="5807380" y="0"/>
                </a:lnTo>
                <a:lnTo>
                  <a:pt x="5807380" y="6644786"/>
                </a:lnTo>
                <a:lnTo>
                  <a:pt x="0" y="6644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83539" y="8916440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6969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3951" y="6954065"/>
            <a:ext cx="5421286" cy="2799389"/>
            <a:chOff x="0" y="0"/>
            <a:chExt cx="1427828" cy="737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742">
                    <a:alpha val="100000"/>
                  </a:srgbClr>
                </a:gs>
                <a:gs pos="50000">
                  <a:srgbClr val="FC7E3B">
                    <a:alpha val="100000"/>
                  </a:srgbClr>
                </a:gs>
                <a:gs pos="100000">
                  <a:srgbClr val="FEA43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9853" y="3187935"/>
            <a:ext cx="5089482" cy="6417970"/>
            <a:chOff x="0" y="0"/>
            <a:chExt cx="1340440" cy="16903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47849" y="2271190"/>
            <a:ext cx="1833490" cy="1833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434302" y="6954065"/>
            <a:ext cx="5421286" cy="2799389"/>
            <a:chOff x="0" y="0"/>
            <a:chExt cx="1427828" cy="7372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742">
                    <a:alpha val="100000"/>
                  </a:srgbClr>
                </a:gs>
                <a:gs pos="50000">
                  <a:srgbClr val="FC7E3B">
                    <a:alpha val="100000"/>
                  </a:srgbClr>
                </a:gs>
                <a:gs pos="100000">
                  <a:srgbClr val="FEA43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600203" y="3187935"/>
            <a:ext cx="5089482" cy="6417970"/>
            <a:chOff x="0" y="0"/>
            <a:chExt cx="1340440" cy="16903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28199" y="2271190"/>
            <a:ext cx="1833490" cy="183349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12763" y="6954065"/>
            <a:ext cx="5421286" cy="2799389"/>
            <a:chOff x="0" y="0"/>
            <a:chExt cx="1427828" cy="7372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27828" cy="737288"/>
            </a:xfrm>
            <a:custGeom>
              <a:avLst/>
              <a:gdLst/>
              <a:ahLst/>
              <a:cxnLst/>
              <a:rect r="r" b="b" t="t" l="l"/>
              <a:pathLst>
                <a:path h="737288" w="142782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742">
                    <a:alpha val="100000"/>
                  </a:srgbClr>
                </a:gs>
                <a:gs pos="50000">
                  <a:srgbClr val="FC7E3B">
                    <a:alpha val="100000"/>
                  </a:srgbClr>
                </a:gs>
                <a:gs pos="100000">
                  <a:srgbClr val="FEA43C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278664" y="3187935"/>
            <a:ext cx="5089482" cy="6417970"/>
            <a:chOff x="0" y="0"/>
            <a:chExt cx="1340440" cy="16903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40440" cy="1690329"/>
            </a:xfrm>
            <a:custGeom>
              <a:avLst/>
              <a:gdLst/>
              <a:ahLst/>
              <a:cxnLst/>
              <a:rect r="r" b="b" t="t" l="l"/>
              <a:pathLst>
                <a:path h="1690329" w="1340440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06660" y="2271190"/>
            <a:ext cx="1833490" cy="183349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53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783603" y="-634505"/>
            <a:ext cx="12636995" cy="2177699"/>
            <a:chOff x="0" y="0"/>
            <a:chExt cx="3328262" cy="5735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328262" cy="573550"/>
            </a:xfrm>
            <a:custGeom>
              <a:avLst/>
              <a:gdLst/>
              <a:ahLst/>
              <a:cxnLst/>
              <a:rect r="r" b="b" t="t" l="l"/>
              <a:pathLst>
                <a:path h="573550" w="3328262">
                  <a:moveTo>
                    <a:pt x="26956" y="0"/>
                  </a:moveTo>
                  <a:lnTo>
                    <a:pt x="3301306" y="0"/>
                  </a:lnTo>
                  <a:cubicBezTo>
                    <a:pt x="3316193" y="0"/>
                    <a:pt x="3328262" y="12069"/>
                    <a:pt x="3328262" y="26956"/>
                  </a:cubicBezTo>
                  <a:lnTo>
                    <a:pt x="3328262" y="546594"/>
                  </a:lnTo>
                  <a:cubicBezTo>
                    <a:pt x="3328262" y="561482"/>
                    <a:pt x="3316193" y="573550"/>
                    <a:pt x="3301306" y="573550"/>
                  </a:cubicBezTo>
                  <a:lnTo>
                    <a:pt x="26956" y="573550"/>
                  </a:lnTo>
                  <a:cubicBezTo>
                    <a:pt x="12069" y="573550"/>
                    <a:pt x="0" y="561482"/>
                    <a:pt x="0" y="546594"/>
                  </a:cubicBezTo>
                  <a:lnTo>
                    <a:pt x="0" y="26956"/>
                  </a:lnTo>
                  <a:cubicBezTo>
                    <a:pt x="0" y="12069"/>
                    <a:pt x="12069" y="0"/>
                    <a:pt x="2695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5144">
                    <a:alpha val="100000"/>
                  </a:srgbClr>
                </a:gs>
                <a:gs pos="100000">
                  <a:srgbClr val="FCAA3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3328262" cy="61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2900002" y="2774243"/>
            <a:ext cx="1129184" cy="827384"/>
          </a:xfrm>
          <a:custGeom>
            <a:avLst/>
            <a:gdLst/>
            <a:ahLst/>
            <a:cxnLst/>
            <a:rect r="r" b="b" t="t" l="l"/>
            <a:pathLst>
              <a:path h="827384" w="1129184">
                <a:moveTo>
                  <a:pt x="0" y="0"/>
                </a:moveTo>
                <a:lnTo>
                  <a:pt x="1129185" y="0"/>
                </a:lnTo>
                <a:lnTo>
                  <a:pt x="1129185" y="827384"/>
                </a:lnTo>
                <a:lnTo>
                  <a:pt x="0" y="82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564193" y="2897559"/>
            <a:ext cx="1161503" cy="580752"/>
          </a:xfrm>
          <a:custGeom>
            <a:avLst/>
            <a:gdLst/>
            <a:ahLst/>
            <a:cxnLst/>
            <a:rect r="r" b="b" t="t" l="l"/>
            <a:pathLst>
              <a:path h="580752" w="1161503">
                <a:moveTo>
                  <a:pt x="0" y="0"/>
                </a:moveTo>
                <a:lnTo>
                  <a:pt x="1161503" y="0"/>
                </a:lnTo>
                <a:lnTo>
                  <a:pt x="1161503" y="580752"/>
                </a:lnTo>
                <a:lnTo>
                  <a:pt x="0" y="5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382493" y="2669214"/>
            <a:ext cx="881826" cy="1037442"/>
          </a:xfrm>
          <a:custGeom>
            <a:avLst/>
            <a:gdLst/>
            <a:ahLst/>
            <a:cxnLst/>
            <a:rect r="r" b="b" t="t" l="l"/>
            <a:pathLst>
              <a:path h="1037442" w="881826">
                <a:moveTo>
                  <a:pt x="0" y="0"/>
                </a:moveTo>
                <a:lnTo>
                  <a:pt x="881826" y="0"/>
                </a:lnTo>
                <a:lnTo>
                  <a:pt x="881826" y="1037442"/>
                </a:lnTo>
                <a:lnTo>
                  <a:pt x="0" y="1037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783603" y="296934"/>
            <a:ext cx="12636995" cy="854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b="true" sz="4999" spc="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SLIDE TITLE GOES HERE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08378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88728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67189" y="4711700"/>
            <a:ext cx="4112433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08378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088728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767189" y="5803600"/>
            <a:ext cx="4112433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6776384" y="339964"/>
            <a:ext cx="1183525" cy="1203230"/>
          </a:xfrm>
          <a:custGeom>
            <a:avLst/>
            <a:gdLst/>
            <a:ahLst/>
            <a:cxnLst/>
            <a:rect r="r" b="b" t="t" l="l"/>
            <a:pathLst>
              <a:path h="1203230" w="1183525">
                <a:moveTo>
                  <a:pt x="0" y="0"/>
                </a:moveTo>
                <a:lnTo>
                  <a:pt x="1183525" y="0"/>
                </a:lnTo>
                <a:lnTo>
                  <a:pt x="1183525" y="1203230"/>
                </a:lnTo>
                <a:lnTo>
                  <a:pt x="0" y="1203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6969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650542"/>
            <a:ext cx="18430520" cy="4636458"/>
            <a:chOff x="0" y="0"/>
            <a:chExt cx="14562386" cy="36633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62386" cy="3663374"/>
            </a:xfrm>
            <a:custGeom>
              <a:avLst/>
              <a:gdLst/>
              <a:ahLst/>
              <a:cxnLst/>
              <a:rect r="r" b="b" t="t" l="l"/>
              <a:pathLst>
                <a:path h="3663374" w="14562386">
                  <a:moveTo>
                    <a:pt x="0" y="0"/>
                  </a:moveTo>
                  <a:lnTo>
                    <a:pt x="14562386" y="0"/>
                  </a:lnTo>
                  <a:lnTo>
                    <a:pt x="14562386" y="3663374"/>
                  </a:lnTo>
                  <a:lnTo>
                    <a:pt x="0" y="3663374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562386" cy="370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66467" y="671792"/>
            <a:ext cx="4931388" cy="1356132"/>
          </a:xfrm>
          <a:custGeom>
            <a:avLst/>
            <a:gdLst/>
            <a:ahLst/>
            <a:cxnLst/>
            <a:rect r="r" b="b" t="t" l="l"/>
            <a:pathLst>
              <a:path h="1356132" w="4931388">
                <a:moveTo>
                  <a:pt x="0" y="0"/>
                </a:moveTo>
                <a:lnTo>
                  <a:pt x="4931388" y="0"/>
                </a:lnTo>
                <a:lnTo>
                  <a:pt x="4931388" y="1356131"/>
                </a:lnTo>
                <a:lnTo>
                  <a:pt x="0" y="1356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97747" y="6008082"/>
            <a:ext cx="9230640" cy="456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We value your feedback! Please take the time to evaluate sessions on the Mobile App.</a:t>
            </a:r>
          </a:p>
          <a:p>
            <a:pPr algn="l">
              <a:lnSpc>
                <a:spcPts val="3639"/>
              </a:lnSpc>
            </a:pPr>
          </a:p>
          <a:p>
            <a:pPr algn="l" marL="561339" indent="-280669" lvl="1">
              <a:lnSpc>
                <a:spcPts val="3639"/>
              </a:lnSpc>
              <a:buAutoNum type="arabicPeriod" startAt="1"/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 into your Mobile App.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Access the current session.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Click on “Session Feedback” to rate the session.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Thank you for your participation!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897747" y="4160225"/>
            <a:ext cx="876656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299">
                <a:solidFill>
                  <a:srgbClr val="0E3345"/>
                </a:solidFill>
                <a:latin typeface="Roboto"/>
                <a:ea typeface="Roboto"/>
                <a:cs typeface="Roboto"/>
                <a:sym typeface="Roboto"/>
              </a:rPr>
              <a:t>FOR ATTENDING!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24423" y="2684485"/>
            <a:ext cx="8795646" cy="1542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b="true" sz="10400">
                <a:gradFill>
                  <a:gsLst>
                    <a:gs pos="0">
                      <a:srgbClr val="FF5742">
                        <a:alpha val="100000"/>
                      </a:srgbClr>
                    </a:gs>
                    <a:gs pos="50000">
                      <a:srgbClr val="FC7E3B">
                        <a:alpha val="100000"/>
                      </a:srgbClr>
                    </a:gs>
                    <a:gs pos="100000">
                      <a:srgbClr val="FEA43C">
                        <a:alpha val="100000"/>
                      </a:srgbClr>
                    </a:gs>
                  </a:gsLst>
                  <a:lin ang="0"/>
                </a:gra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004461" y="6629799"/>
            <a:ext cx="4922141" cy="5631899"/>
          </a:xfrm>
          <a:custGeom>
            <a:avLst/>
            <a:gdLst/>
            <a:ahLst/>
            <a:cxnLst/>
            <a:rect r="r" b="b" t="t" l="l"/>
            <a:pathLst>
              <a:path h="5631899" w="4922141">
                <a:moveTo>
                  <a:pt x="0" y="0"/>
                </a:moveTo>
                <a:lnTo>
                  <a:pt x="4922141" y="0"/>
                </a:lnTo>
                <a:lnTo>
                  <a:pt x="4922141" y="5631899"/>
                </a:lnTo>
                <a:lnTo>
                  <a:pt x="0" y="563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DAG6ReINJF8</dc:identifier>
  <dcterms:modified xsi:type="dcterms:W3CDTF">2011-08-01T06:04:30Z</dcterms:modified>
  <cp:revision>1</cp:revision>
  <dc:title>FF26 PPT Template</dc:title>
</cp:coreProperties>
</file>